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23" r:id="rId8"/>
    <p:sldId id="325" r:id="rId9"/>
    <p:sldId id="330"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p:scale>
          <a:sx n="75" d="100"/>
          <a:sy n="75" d="100"/>
        </p:scale>
        <p:origin x="172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2017/8/22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2017/8/22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2017/8/22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2017/8/22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r>
              <a:rPr kumimoji="1" lang="en-US" altLang="ja-JP" dirty="0" smtClean="0"/>
              <a:t>HDRI</a:t>
            </a:r>
            <a:r>
              <a:rPr kumimoji="1" lang="ja-JP" altLang="en-US" dirty="0" smtClean="0"/>
              <a:t>合成（おまけ）</a:t>
            </a:r>
            <a:endParaRPr kumimoji="1" lang="en-US" altLang="ja-JP" dirty="0" smtClean="0"/>
          </a:p>
          <a:p>
            <a:r>
              <a:rPr lang="ja-JP" altLang="en-US" dirty="0" smtClean="0"/>
              <a:t>自己紹介（おまけ）</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客員研究員（申請中）</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202136"/>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フィルタ処理・幾何変換・領域分割に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AutoNum type="arabicPeriod"/>
            </a:pPr>
            <a:r>
              <a:rPr lang="ja-JP" altLang="en-US" sz="1800" dirty="0" smtClean="0"/>
              <a:t>デジタル画像 </a:t>
            </a:r>
            <a:r>
              <a:rPr lang="en-US" altLang="ja-JP" sz="1800" dirty="0" smtClean="0"/>
              <a:t>–</a:t>
            </a:r>
            <a:r>
              <a:rPr lang="ja-JP" altLang="en-US" sz="1800" dirty="0" smtClean="0"/>
              <a:t>デジタル</a:t>
            </a:r>
            <a:r>
              <a:rPr lang="ja-JP" altLang="en-US" sz="1800" dirty="0"/>
              <a:t>画像の基礎を理解し，その概要を説明</a:t>
            </a:r>
            <a:r>
              <a:rPr lang="ja-JP" altLang="en-US" sz="1800" dirty="0" smtClean="0"/>
              <a:t>できる</a:t>
            </a:r>
            <a:endParaRPr lang="en-US" altLang="ja-JP" sz="1800" dirty="0"/>
          </a:p>
          <a:p>
            <a:pPr marL="342900" indent="-342900">
              <a:lnSpc>
                <a:spcPct val="100000"/>
              </a:lnSpc>
              <a:spcBef>
                <a:spcPts val="600"/>
              </a:spcBef>
              <a:buAutoNum type="arabicPeriod"/>
            </a:pPr>
            <a:r>
              <a:rPr lang="ja-JP" altLang="en-US" sz="1800" dirty="0" smtClean="0"/>
              <a:t>フィルタ</a:t>
            </a:r>
            <a:r>
              <a:rPr lang="ja-JP" altLang="en-US" sz="1800" dirty="0"/>
              <a:t>処理 </a:t>
            </a:r>
            <a:r>
              <a:rPr lang="en-US" altLang="ja-JP" sz="1800" dirty="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周波数フィルタなど，フィルタ処理を理解し，その内容を説明できる</a:t>
            </a:r>
            <a:r>
              <a:rPr lang="ja-JP" altLang="en-US" sz="1800" dirty="0" smtClean="0"/>
              <a:t>．</a:t>
            </a:r>
            <a:endParaRPr lang="en-US" altLang="ja-JP" sz="1800" dirty="0"/>
          </a:p>
          <a:p>
            <a:pPr marL="342900" indent="-342900">
              <a:lnSpc>
                <a:spcPct val="100000"/>
              </a:lnSpc>
              <a:spcBef>
                <a:spcPts val="600"/>
              </a:spcBef>
              <a:buAutoNum type="arabicPeriod"/>
            </a:pPr>
            <a:r>
              <a:rPr lang="ja-JP" altLang="en-US" sz="1800" dirty="0" smtClean="0"/>
              <a:t>幾何</a:t>
            </a:r>
            <a:r>
              <a:rPr lang="ja-JP" altLang="en-US" sz="1800" dirty="0"/>
              <a:t>変換 </a:t>
            </a:r>
            <a:r>
              <a:rPr lang="en-US" altLang="ja-JP" sz="1800" dirty="0"/>
              <a:t>– </a:t>
            </a:r>
            <a:r>
              <a:rPr lang="ja-JP" altLang="en-US" sz="1800" dirty="0"/>
              <a:t>画像の幾何学変換を理解し，その内容を説明できる． 	</a:t>
            </a:r>
            <a:r>
              <a:rPr lang="en-US" altLang="ja-JP" sz="1800" dirty="0"/>
              <a:t>B-5</a:t>
            </a:r>
          </a:p>
          <a:p>
            <a:pPr marL="342900" indent="-342900">
              <a:lnSpc>
                <a:spcPct val="100000"/>
              </a:lnSpc>
              <a:spcBef>
                <a:spcPts val="600"/>
              </a:spcBef>
              <a:buAutoNum type="arabicPeriod"/>
            </a:pPr>
            <a:r>
              <a:rPr lang="ja-JP" altLang="en-US" sz="1800" dirty="0" smtClean="0"/>
              <a:t>プログラミング</a:t>
            </a:r>
            <a:r>
              <a:rPr lang="ja-JP" altLang="en-US" sz="1800" dirty="0"/>
              <a:t>演習 </a:t>
            </a:r>
            <a:r>
              <a:rPr lang="en-US" altLang="ja-JP" sz="1800" dirty="0"/>
              <a:t>- Python</a:t>
            </a:r>
            <a:r>
              <a:rPr lang="ja-JP" altLang="en-US" sz="1800" dirty="0"/>
              <a:t>を用いて，簡単なフィルタ処理をプログラムとして記述できる</a:t>
            </a:r>
            <a:r>
              <a:rPr lang="ja-JP" altLang="en-US" sz="1800" dirty="0" smtClean="0"/>
              <a:t>．</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a:t>4</a:t>
            </a:r>
            <a:r>
              <a:rPr lang="en-US" altLang="ja-JP" sz="1800" dirty="0" smtClean="0"/>
              <a:t>0%</a:t>
            </a:r>
            <a:r>
              <a:rPr lang="ja-JP" altLang="en-US" sz="1800" dirty="0" smtClean="0"/>
              <a:t>）と</a:t>
            </a:r>
            <a:r>
              <a:rPr lang="en-US" altLang="ja-JP" sz="1800" dirty="0" smtClean="0"/>
              <a:t> </a:t>
            </a:r>
            <a:r>
              <a:rPr lang="ja-JP" altLang="en-US" sz="1800" dirty="0" smtClean="0"/>
              <a:t>期末テスト（</a:t>
            </a:r>
            <a:r>
              <a:rPr lang="en-US" altLang="ja-JP" sz="1800" dirty="0"/>
              <a:t>3</a:t>
            </a:r>
            <a:r>
              <a:rPr lang="en-US" altLang="ja-JP" sz="1800" dirty="0" smtClean="0"/>
              <a:t>0%</a:t>
            </a:r>
            <a:r>
              <a:rPr lang="ja-JP" altLang="en-US" sz="1800" dirty="0" smtClean="0"/>
              <a:t>）と演習課題に基づき評価します．出欠も記録します．</a:t>
            </a:r>
            <a:endParaRPr lang="en-US" altLang="ja-JP" sz="1800" dirty="0" smtClean="0"/>
          </a:p>
          <a:p>
            <a:pPr marL="0" indent="0">
              <a:lnSpc>
                <a:spcPct val="100000"/>
              </a:lnSpc>
              <a:spcBef>
                <a:spcPts val="600"/>
              </a:spcBef>
              <a:buNone/>
            </a:pPr>
            <a:r>
              <a:rPr lang="ja-JP" altLang="en-US" sz="2400" b="1" dirty="0"/>
              <a:t>○ </a:t>
            </a:r>
            <a:r>
              <a:rPr lang="ja-JP" altLang="en-US" sz="2400" b="1" dirty="0" smtClean="0"/>
              <a:t>受講上の注意：</a:t>
            </a:r>
            <a:endParaRPr lang="en-US" altLang="ja-JP" sz="1800" b="1" dirty="0"/>
          </a:p>
          <a:p>
            <a:pPr marL="0" indent="0">
              <a:lnSpc>
                <a:spcPct val="100000"/>
              </a:lnSpc>
              <a:spcBef>
                <a:spcPts val="600"/>
              </a:spcBef>
              <a:buNone/>
            </a:pPr>
            <a:r>
              <a:rPr lang="ja-JP" altLang="en-US" sz="1800" dirty="0" smtClean="0"/>
              <a:t>講義中・講義後の質問は歓迎します．（すぐに答えられない場合は私の宿題になります．）</a:t>
            </a:r>
            <a:endParaRPr lang="en-US" altLang="ja-JP" sz="1800" dirty="0" smtClean="0"/>
          </a:p>
          <a:p>
            <a:pPr marL="0" indent="0">
              <a:lnSpc>
                <a:spcPct val="100000"/>
              </a:lnSpc>
              <a:spcBef>
                <a:spcPts val="600"/>
              </a:spcBef>
              <a:buNone/>
            </a:pPr>
            <a:r>
              <a:rPr lang="ja-JP" altLang="en-US" sz="1800" dirty="0"/>
              <a:t>講義中</a:t>
            </a:r>
            <a:r>
              <a:rPr lang="ja-JP" altLang="en-US" sz="1800" dirty="0" smtClean="0"/>
              <a:t>の飲食は周りの迷惑にならない程度に．</a:t>
            </a:r>
            <a:endParaRPr lang="en-US" altLang="ja-JP" sz="1800" dirty="0" smtClean="0"/>
          </a:p>
          <a:p>
            <a:pPr marL="0" indent="0">
              <a:lnSpc>
                <a:spcPct val="100000"/>
              </a:lnSpc>
              <a:spcBef>
                <a:spcPts val="600"/>
              </a:spcBef>
              <a:buNone/>
            </a:pPr>
            <a:r>
              <a:rPr lang="ja-JP" altLang="en-US" sz="1800" dirty="0"/>
              <a:t>私語は周囲の</a:t>
            </a:r>
            <a:r>
              <a:rPr lang="ja-JP" altLang="en-US" sz="1800" dirty="0" smtClean="0"/>
              <a:t>迷惑にならないよ</a:t>
            </a:r>
            <a:r>
              <a:rPr lang="ja-JP" altLang="en-US" sz="1800" dirty="0"/>
              <a:t>う</a:t>
            </a:r>
            <a:r>
              <a:rPr lang="ja-JP" altLang="en-US" sz="1800" dirty="0" smtClean="0"/>
              <a:t>オンライン</a:t>
            </a:r>
            <a:r>
              <a:rPr lang="ja-JP" altLang="en-US" sz="1800" dirty="0"/>
              <a:t>で行なってください</a:t>
            </a:r>
            <a:r>
              <a:rPr lang="ja-JP" altLang="en-US" sz="1800" dirty="0" smtClean="0"/>
              <a:t>．</a:t>
            </a:r>
            <a:endParaRPr lang="en-US" altLang="ja-JP" sz="1800" dirty="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62435" y="367948"/>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hlinkClick r:id="rId2"/>
              </a:rPr>
              <a:t>takashiijiri.com/classes</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r>
              <a:rPr lang="ja-JP" altLang="en-US" sz="2400" b="1" dirty="0" smtClean="0"/>
              <a:t>◯</a:t>
            </a:r>
            <a:r>
              <a:rPr kumimoji="1" lang="ja-JP" altLang="en-US" sz="2400" b="1" dirty="0" smtClean="0"/>
              <a:t>シラバス：</a:t>
            </a:r>
            <a:endParaRPr kumimoji="1" lang="en-US" altLang="ja-JP" sz="1800" b="1" dirty="0" smtClean="0"/>
          </a:p>
          <a:p>
            <a:pPr marL="0" indent="0">
              <a:buNone/>
            </a:pPr>
            <a:r>
              <a:rPr kumimoji="1" lang="ja-JP" altLang="en-US" sz="1800" dirty="0" smtClean="0"/>
              <a:t>皆さんの理解度に合わせて進度を調整します．</a:t>
            </a:r>
            <a:r>
              <a:rPr lang="ja-JP" altLang="en-US" sz="1800" dirty="0" smtClean="0"/>
              <a:t>あらかじ</a:t>
            </a:r>
            <a:r>
              <a:rPr lang="ja-JP" altLang="en-US" sz="1800" dirty="0"/>
              <a:t>め</a:t>
            </a:r>
            <a:r>
              <a:rPr kumimoji="1" lang="ja-JP" altLang="en-US" sz="1800" dirty="0" smtClean="0"/>
              <a:t>ご了承ください．</a:t>
            </a:r>
            <a:r>
              <a:rPr lang="ja-JP" altLang="en-US" sz="1800" dirty="0"/>
              <a:t>シラバスの内容は</a:t>
            </a:r>
            <a:r>
              <a:rPr lang="ja-JP" altLang="en-US" sz="1800" dirty="0" smtClean="0"/>
              <a:t>，講義が快調に進んだ</a:t>
            </a:r>
            <a:r>
              <a:rPr lang="ja-JP" altLang="en-US" sz="1800" dirty="0"/>
              <a:t>ことを想定して作成しています</a:t>
            </a:r>
            <a:r>
              <a:rPr lang="ja-JP" altLang="en-US" sz="1800" dirty="0" smtClean="0"/>
              <a:t>．最後の</a:t>
            </a:r>
            <a:r>
              <a:rPr lang="en-US" altLang="ja-JP" sz="1800" dirty="0" smtClean="0"/>
              <a:t>2</a:t>
            </a:r>
            <a:r>
              <a:rPr lang="ja-JP" altLang="en-US" sz="1800" dirty="0" smtClean="0"/>
              <a:t>回は画像圧縮の話をやめてプログラミング演習にしてもよいけどどうでしょうか？</a:t>
            </a: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a:t>
            </a:r>
            <a:r>
              <a:rPr lang="en-US" altLang="ja-JP" sz="3600" b="1" dirty="0" smtClean="0"/>
              <a:t>1</a:t>
            </a:r>
            <a:r>
              <a:rPr lang="ja-JP" altLang="en-US" sz="3600" b="1" dirty="0" err="1" smtClean="0"/>
              <a:t>、</a:t>
            </a:r>
            <a:r>
              <a:rPr lang="en-US" altLang="ja-JP" sz="3600" b="1" dirty="0" smtClean="0"/>
              <a:t>2017</a:t>
            </a:r>
            <a:r>
              <a:rPr lang="ja-JP" altLang="en-US" sz="3600" b="1" dirty="0" smtClean="0"/>
              <a:t>（後期）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09/26	</a:t>
            </a:r>
            <a:r>
              <a:rPr lang="ja-JP" altLang="en-US" sz="1800" dirty="0" smtClean="0"/>
              <a:t>イントロダクション</a:t>
            </a:r>
            <a:r>
              <a:rPr lang="en-US" altLang="ja-JP" sz="1800" dirty="0"/>
              <a:t>1 : </a:t>
            </a:r>
            <a:r>
              <a:rPr lang="ja-JP" altLang="en-US" sz="1800" dirty="0"/>
              <a:t>デジタル画像とは，量子化と標本化，</a:t>
            </a:r>
            <a:r>
              <a:rPr lang="en-US" altLang="ja-JP" sz="1800" dirty="0"/>
              <a:t>Dynamic </a:t>
            </a:r>
            <a:r>
              <a:rPr lang="en-US" altLang="ja-JP" sz="1800" dirty="0" smtClean="0"/>
              <a:t>Range</a:t>
            </a:r>
            <a:endParaRPr lang="ja-JP" altLang="en-US" sz="1800" dirty="0"/>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デジタルカメラ，視覚特性，色</a:t>
            </a:r>
            <a:r>
              <a:rPr lang="ja-JP" altLang="en-US" sz="1800" dirty="0" smtClean="0"/>
              <a:t>空間</a:t>
            </a:r>
            <a:endParaRPr lang="ja-JP" altLang="en-US" sz="1800" dirty="0"/>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lstStyle/>
          <a:p>
            <a:pPr marL="0" indent="0">
              <a:buNone/>
            </a:pPr>
            <a:r>
              <a:rPr kumimoji="1" lang="ja-JP" altLang="en-US" dirty="0" smtClean="0"/>
              <a:t>以下の日程にてプログラミング演習を行ないます</a:t>
            </a:r>
            <a:endParaRPr kumimoji="1" lang="en-US" altLang="ja-JP" dirty="0" smtClean="0"/>
          </a:p>
          <a:p>
            <a:pPr>
              <a:lnSpc>
                <a:spcPct val="100000"/>
              </a:lnSpc>
              <a:spcBef>
                <a:spcPts val="600"/>
              </a:spcBef>
              <a:spcAft>
                <a:spcPts val="600"/>
              </a:spcAft>
            </a:pPr>
            <a:r>
              <a:rPr lang="en-US" altLang="ja-JP" sz="2000" dirty="0"/>
              <a:t>11/14</a:t>
            </a:r>
            <a:r>
              <a:rPr lang="en-US" altLang="ja-JP" sz="2000" b="1" dirty="0">
                <a:solidFill>
                  <a:srgbClr val="FF0000"/>
                </a:solidFill>
              </a:rPr>
              <a:t>	</a:t>
            </a:r>
            <a:r>
              <a:rPr lang="ja-JP" altLang="en-US" sz="2000" dirty="0"/>
              <a:t>画像処理演習 </a:t>
            </a:r>
            <a:r>
              <a:rPr lang="en-US" altLang="ja-JP" sz="2000" dirty="0"/>
              <a:t>: python</a:t>
            </a:r>
            <a:r>
              <a:rPr lang="ja-JP" altLang="en-US" sz="2000" dirty="0"/>
              <a:t>入門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solidFill>
                <a:srgbClr val="FF0000"/>
              </a:solidFill>
            </a:endParaRPr>
          </a:p>
          <a:p>
            <a:pPr>
              <a:lnSpc>
                <a:spcPct val="100000"/>
              </a:lnSpc>
              <a:spcBef>
                <a:spcPts val="600"/>
              </a:spcBef>
              <a:spcAft>
                <a:spcPts val="600"/>
              </a:spcAft>
            </a:pPr>
            <a:r>
              <a:rPr lang="en-US" altLang="ja-JP" sz="2000" dirty="0"/>
              <a:t>11/21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dirty="0"/>
          </a:p>
          <a:p>
            <a:pPr>
              <a:lnSpc>
                <a:spcPct val="100000"/>
              </a:lnSpc>
              <a:spcBef>
                <a:spcPts val="600"/>
              </a:spcBef>
              <a:spcAft>
                <a:spcPts val="600"/>
              </a:spcAft>
            </a:pPr>
            <a:r>
              <a:rPr lang="en-US" altLang="ja-JP" sz="2000" dirty="0"/>
              <a:t>11/28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p>
          <a:p>
            <a:pPr>
              <a:lnSpc>
                <a:spcPct val="100000"/>
              </a:lnSpc>
              <a:spcBef>
                <a:spcPts val="600"/>
              </a:spcBef>
              <a:spcAft>
                <a:spcPts val="600"/>
              </a:spcAft>
            </a:pPr>
            <a:r>
              <a:rPr lang="en-US" altLang="ja-JP" sz="2000" dirty="0"/>
              <a:t>12/05	</a:t>
            </a:r>
            <a:r>
              <a:rPr lang="ja-JP" altLang="en-US" sz="2000" dirty="0"/>
              <a:t>画像処理演習 </a:t>
            </a:r>
            <a:r>
              <a:rPr lang="en-US" altLang="ja-JP" sz="2000" dirty="0"/>
              <a:t>: </a:t>
            </a:r>
            <a:r>
              <a:rPr lang="ja-JP" altLang="en-US" sz="2000" dirty="0"/>
              <a:t>フィルタ処理</a:t>
            </a:r>
            <a:r>
              <a:rPr lang="en-US" altLang="ja-JP" sz="2000" dirty="0">
                <a:solidFill>
                  <a:srgbClr val="FF0000"/>
                </a:solidFill>
              </a:rPr>
              <a:t> (</a:t>
            </a:r>
            <a:r>
              <a:rPr lang="ja-JP" altLang="en-US" sz="2000" dirty="0">
                <a:solidFill>
                  <a:srgbClr val="FF0000"/>
                </a:solidFill>
              </a:rPr>
              <a:t>演習室</a:t>
            </a:r>
            <a:r>
              <a:rPr lang="en-US" altLang="ja-JP" sz="2000" dirty="0">
                <a:solidFill>
                  <a:srgbClr val="FF0000"/>
                </a:solidFill>
              </a:rPr>
              <a:t>)</a:t>
            </a:r>
            <a:endParaRPr lang="ja-JP" altLang="en-US" sz="2000" dirty="0"/>
          </a:p>
          <a:p>
            <a:pPr marL="0" indent="0">
              <a:buNone/>
            </a:pPr>
            <a:r>
              <a:rPr kumimoji="0" lang="ja-JP" altLang="en-US" dirty="0" smtClean="0">
                <a:latin typeface="Arial" panose="020B0604020202020204" pitchFamily="34" charset="0"/>
              </a:rPr>
              <a:t>場所 </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PC</a:t>
            </a:r>
            <a:r>
              <a:rPr kumimoji="0" lang="ja-JP" altLang="ja-JP" dirty="0">
                <a:latin typeface="Arial" panose="020B0604020202020204" pitchFamily="34" charset="0"/>
              </a:rPr>
              <a:t>教室</a:t>
            </a:r>
            <a:r>
              <a:rPr kumimoji="0" lang="ja-JP" altLang="ja-JP" dirty="0" smtClean="0">
                <a:latin typeface="Arial" panose="020B0604020202020204" pitchFamily="34" charset="0"/>
              </a:rPr>
              <a:t>9</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10</a:t>
            </a:r>
            <a:endParaRPr lang="en-US" altLang="ja-JP" dirty="0" smtClean="0"/>
          </a:p>
          <a:p>
            <a:pPr marL="0" indent="0">
              <a:buNone/>
            </a:pPr>
            <a:r>
              <a:rPr lang="ja-JP" altLang="en-US" dirty="0" smtClean="0"/>
              <a:t>言語 </a:t>
            </a:r>
            <a:r>
              <a:rPr kumimoji="0" lang="en-US" altLang="ja-JP" dirty="0" smtClean="0">
                <a:latin typeface="Arial" panose="020B0604020202020204" pitchFamily="34" charset="0"/>
              </a:rPr>
              <a:t>: </a:t>
            </a:r>
            <a:r>
              <a:rPr lang="en-US" altLang="ja-JP" dirty="0" smtClean="0"/>
              <a:t>Python </a:t>
            </a:r>
          </a:p>
          <a:p>
            <a:pPr marL="0" indent="0">
              <a:buNone/>
            </a:pPr>
            <a:r>
              <a:rPr lang="ja-JP" altLang="en-US" dirty="0" smtClean="0"/>
              <a:t>ライブラリ </a:t>
            </a:r>
            <a:r>
              <a:rPr lang="en-US" altLang="ja-JP" dirty="0" smtClean="0"/>
              <a:t>: </a:t>
            </a:r>
            <a:r>
              <a:rPr lang="en-US" altLang="ja-JP" dirty="0" err="1" smtClean="0"/>
              <a:t>OpenCV</a:t>
            </a:r>
            <a:endParaRPr lang="en-US" altLang="ja-JP" dirty="0" smtClean="0"/>
          </a:p>
          <a:p>
            <a:pPr marL="0" indent="0">
              <a:buNone/>
            </a:pPr>
            <a:r>
              <a:rPr lang="ja-JP" altLang="en-US" dirty="0" smtClean="0"/>
              <a:t>内容 </a:t>
            </a:r>
            <a:r>
              <a:rPr lang="en-US" altLang="ja-JP" dirty="0" smtClean="0"/>
              <a:t>: </a:t>
            </a:r>
            <a:r>
              <a:rPr lang="ja-JP" altLang="en-US" dirty="0" smtClean="0"/>
              <a:t>フィルタ，フーリエ変換，ハーフトーニング</a:t>
            </a:r>
            <a:r>
              <a:rPr lang="en-US" altLang="ja-JP" dirty="0" smtClean="0"/>
              <a:t> </a:t>
            </a:r>
            <a:r>
              <a:rPr lang="ja-JP" altLang="en-US" dirty="0"/>
              <a:t>（</a:t>
            </a:r>
            <a:r>
              <a:rPr lang="ja-JP" altLang="en-US" dirty="0" smtClean="0"/>
              <a:t>予定）</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175505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2895</TotalTime>
  <Words>2241</Words>
  <Application>Microsoft Office PowerPoint</Application>
  <PresentationFormat>ワイド画面</PresentationFormat>
  <Paragraphs>598</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デジタルメディア処理1、2017（後期）</vt:lpstr>
      <vt:lpstr>ある手法を『理解する』とは？</vt:lpstr>
      <vt:lpstr>Pythonプログラミング演習</vt:lpstr>
      <vt:lpstr>Contents :デジタル画像とは？</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113</cp:revision>
  <cp:lastPrinted>2017-08-22T05:57:33Z</cp:lastPrinted>
  <dcterms:created xsi:type="dcterms:W3CDTF">2017-01-19T02:23:36Z</dcterms:created>
  <dcterms:modified xsi:type="dcterms:W3CDTF">2017-08-22T05:57:35Z</dcterms:modified>
</cp:coreProperties>
</file>